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" charset="1" panose="00000000000000000000"/>
      <p:regular r:id="rId10"/>
    </p:embeddedFont>
    <p:embeddedFont>
      <p:font typeface="Rubik Bold" charset="1" panose="00000800000000000000"/>
      <p:regular r:id="rId11"/>
    </p:embeddedFont>
    <p:embeddedFont>
      <p:font typeface="Rubik Italics" charset="1" panose="00000000000000000000"/>
      <p:regular r:id="rId12"/>
    </p:embeddedFont>
    <p:embeddedFont>
      <p:font typeface="Rubik Bold Italics" charset="1" panose="00000800000000000000"/>
      <p:regular r:id="rId13"/>
    </p:embeddedFont>
    <p:embeddedFont>
      <p:font typeface="Rubik Light" charset="1" panose="00000400000000000000"/>
      <p:regular r:id="rId14"/>
    </p:embeddedFont>
    <p:embeddedFont>
      <p:font typeface="Rubik Light Italics" charset="1" panose="00000400000000000000"/>
      <p:regular r:id="rId15"/>
    </p:embeddedFont>
    <p:embeddedFont>
      <p:font typeface="Rubik Medium" charset="1" panose="00000600000000000000"/>
      <p:regular r:id="rId16"/>
    </p:embeddedFont>
    <p:embeddedFont>
      <p:font typeface="Rubik Medium Italics" charset="1" panose="00000600000000000000"/>
      <p:regular r:id="rId17"/>
    </p:embeddedFont>
    <p:embeddedFont>
      <p:font typeface="Rubik Semi-Bold" charset="1" panose="00000000000000000000"/>
      <p:regular r:id="rId18"/>
    </p:embeddedFont>
    <p:embeddedFont>
      <p:font typeface="Rubik Semi-Bold Italics" charset="1" panose="00000000000000000000"/>
      <p:regular r:id="rId19"/>
    </p:embeddedFont>
    <p:embeddedFont>
      <p:font typeface="Rubik Heavy" charset="1" panose="00000A00000000000000"/>
      <p:regular r:id="rId20"/>
    </p:embeddedFont>
    <p:embeddedFont>
      <p:font typeface="Rubik Heavy Italics" charset="1" panose="00000A00000000000000"/>
      <p:regular r:id="rId21"/>
    </p:embeddedFont>
    <p:embeddedFont>
      <p:font typeface="Nourd" charset="1" panose="00000500000000000000"/>
      <p:regular r:id="rId22"/>
    </p:embeddedFont>
    <p:embeddedFont>
      <p:font typeface="Nourd Bold" charset="1" panose="00000800000000000000"/>
      <p:regular r:id="rId23"/>
    </p:embeddedFont>
    <p:embeddedFont>
      <p:font typeface="Nourd Light" charset="1" panose="00000400000000000000"/>
      <p:regular r:id="rId24"/>
    </p:embeddedFont>
    <p:embeddedFont>
      <p:font typeface="Nourd Medium" charset="1" panose="00000600000000000000"/>
      <p:regular r:id="rId25"/>
    </p:embeddedFont>
    <p:embeddedFont>
      <p:font typeface="Nourd Semi-Bold" charset="1" panose="00000700000000000000"/>
      <p:regular r:id="rId26"/>
    </p:embeddedFont>
    <p:embeddedFont>
      <p:font typeface="Nourd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4.jpeg" Type="http://schemas.openxmlformats.org/officeDocument/2006/relationships/image"/><Relationship Id="rId5" Target="https://trello.com/b/Xfs1kJAG/squad-30" TargetMode="External" Type="http://schemas.openxmlformats.org/officeDocument/2006/relationships/hyperlink"/><Relationship Id="rId6" Target="https://trello.com/b/Xfs1kJAG/squad-30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7.jpeg" Type="http://schemas.openxmlformats.org/officeDocument/2006/relationships/image"/><Relationship Id="rId12" Target="../media/image17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4168" y="7356782"/>
            <a:ext cx="3214148" cy="602653"/>
          </a:xfrm>
          <a:custGeom>
            <a:avLst/>
            <a:gdLst/>
            <a:ahLst/>
            <a:cxnLst/>
            <a:rect r="r" b="b" t="t" l="l"/>
            <a:pathLst>
              <a:path h="602653" w="3214148">
                <a:moveTo>
                  <a:pt x="0" y="0"/>
                </a:moveTo>
                <a:lnTo>
                  <a:pt x="3214149" y="0"/>
                </a:lnTo>
                <a:lnTo>
                  <a:pt x="3214149" y="602652"/>
                </a:lnTo>
                <a:lnTo>
                  <a:pt x="0" y="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0813" y="3133219"/>
            <a:ext cx="8000511" cy="4020562"/>
            <a:chOff x="0" y="0"/>
            <a:chExt cx="10667348" cy="53607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0667348" cy="4713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82"/>
                </a:lnSpc>
              </a:pPr>
              <a:r>
                <a:rPr lang="en-US" sz="5482">
                  <a:solidFill>
                    <a:srgbClr val="000000"/>
                  </a:solidFill>
                  <a:latin typeface="Nourd Bold"/>
                </a:rPr>
                <a:t>Empreendedorismo e o crescimento econômico para pessoas de baixa renda.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52585"/>
              <a:ext cx="10667348" cy="308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13607" cy="652600"/>
            <a:chOff x="0" y="0"/>
            <a:chExt cx="5618143" cy="8701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0133" cy="870133"/>
            </a:xfrm>
            <a:custGeom>
              <a:avLst/>
              <a:gdLst/>
              <a:ahLst/>
              <a:cxnLst/>
              <a:rect r="r" b="b" t="t" l="l"/>
              <a:pathLst>
                <a:path h="870133" w="870133">
                  <a:moveTo>
                    <a:pt x="0" y="0"/>
                  </a:moveTo>
                  <a:lnTo>
                    <a:pt x="870133" y="0"/>
                  </a:lnTo>
                  <a:lnTo>
                    <a:pt x="870133" y="870133"/>
                  </a:lnTo>
                  <a:lnTo>
                    <a:pt x="0" y="870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72887" y="170663"/>
              <a:ext cx="4245256" cy="515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2"/>
                </a:lnSpc>
                <a:spcBef>
                  <a:spcPct val="0"/>
                </a:spcBef>
              </a:pPr>
              <a:r>
                <a:rPr lang="en-US" sz="2316">
                  <a:solidFill>
                    <a:srgbClr val="000000"/>
                  </a:solidFill>
                  <a:latin typeface="Nourd Bold"/>
                </a:rPr>
                <a:t>COOPCOMUNITÁRIA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8473615">
            <a:off x="8706142" y="2861252"/>
            <a:ext cx="666165" cy="1347025"/>
          </a:xfrm>
          <a:custGeom>
            <a:avLst/>
            <a:gdLst/>
            <a:ahLst/>
            <a:cxnLst/>
            <a:rect r="r" b="b" t="t" l="l"/>
            <a:pathLst>
              <a:path h="1347025" w="666165">
                <a:moveTo>
                  <a:pt x="0" y="0"/>
                </a:moveTo>
                <a:lnTo>
                  <a:pt x="666166" y="0"/>
                </a:lnTo>
                <a:lnTo>
                  <a:pt x="666166" y="1347025"/>
                </a:lnTo>
                <a:lnTo>
                  <a:pt x="0" y="1347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0511" y="424377"/>
            <a:ext cx="7903300" cy="8833923"/>
          </a:xfrm>
          <a:custGeom>
            <a:avLst/>
            <a:gdLst/>
            <a:ahLst/>
            <a:cxnLst/>
            <a:rect r="r" b="b" t="t" l="l"/>
            <a:pathLst>
              <a:path h="8833923" w="7903300">
                <a:moveTo>
                  <a:pt x="0" y="0"/>
                </a:moveTo>
                <a:lnTo>
                  <a:pt x="7903300" y="0"/>
                </a:lnTo>
                <a:lnTo>
                  <a:pt x="7903300" y="8833923"/>
                </a:lnTo>
                <a:lnTo>
                  <a:pt x="0" y="883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87" t="0" r="-5887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8093" y="1841324"/>
            <a:ext cx="1938465" cy="1452086"/>
          </a:xfrm>
          <a:custGeom>
            <a:avLst/>
            <a:gdLst/>
            <a:ahLst/>
            <a:cxnLst/>
            <a:rect r="r" b="b" t="t" l="l"/>
            <a:pathLst>
              <a:path h="1452086" w="1938465">
                <a:moveTo>
                  <a:pt x="0" y="0"/>
                </a:moveTo>
                <a:lnTo>
                  <a:pt x="1938464" y="0"/>
                </a:lnTo>
                <a:lnTo>
                  <a:pt x="1938464" y="1452086"/>
                </a:lnTo>
                <a:lnTo>
                  <a:pt x="0" y="145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solidFill>
            <a:srgbClr val="7ED95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560115" y="3431200"/>
            <a:ext cx="590794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Um projeto atendendo todos os requisitos funcionais e tecnologias web vistos no curso;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56470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8244" y="1414847"/>
            <a:ext cx="8851511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Escopo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0115" y="7162157"/>
            <a:ext cx="7259355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u="none">
                <a:solidFill>
                  <a:srgbClr val="000000"/>
                </a:solidFill>
                <a:latin typeface="Rubik"/>
              </a:rPr>
              <a:t>Integração do front-end com as funcionalidades implementadas no MVC.</a:t>
            </a:r>
          </a:p>
          <a:p>
            <a:pPr>
              <a:lnSpc>
                <a:spcPts val="36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498361" y="6561505"/>
            <a:ext cx="590794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 PPT de Apresentação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0115" y="5038505"/>
            <a:ext cx="590794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Projeto usando Padrão MVC ou Front-end com React / Back-end Java, Banco de dados Relacional ou Nosql MongoDB;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5499773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5"/>
                </a:lnTo>
                <a:lnTo>
                  <a:pt x="0" y="868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707057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292488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3241" y="4818728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5"/>
                </a:lnTo>
                <a:lnTo>
                  <a:pt x="0" y="868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63241" y="3488889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46557" y="6424342"/>
            <a:ext cx="1173170" cy="868146"/>
          </a:xfrm>
          <a:custGeom>
            <a:avLst/>
            <a:gdLst/>
            <a:ahLst/>
            <a:cxnLst/>
            <a:rect r="r" b="b" t="t" l="l"/>
            <a:pathLst>
              <a:path h="868146" w="1173170">
                <a:moveTo>
                  <a:pt x="0" y="0"/>
                </a:moveTo>
                <a:lnTo>
                  <a:pt x="1173170" y="0"/>
                </a:lnTo>
                <a:lnTo>
                  <a:pt x="1173170" y="868146"/>
                </a:lnTo>
                <a:lnTo>
                  <a:pt x="0" y="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98361" y="3649907"/>
            <a:ext cx="590794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Aplicação Funcional e Link no 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98361" y="5084495"/>
            <a:ext cx="590794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ubik"/>
              </a:rPr>
              <a:t>Apresentação: Pitch e Bastidores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235" y="2098595"/>
            <a:ext cx="2138903" cy="438475"/>
          </a:xfrm>
          <a:custGeom>
            <a:avLst/>
            <a:gdLst/>
            <a:ahLst/>
            <a:cxnLst/>
            <a:rect r="r" b="b" t="t" l="l"/>
            <a:pathLst>
              <a:path h="438475" w="2138903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46165" y="730882"/>
            <a:ext cx="94935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Modelo Conceitual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62898" y="9715680"/>
            <a:ext cx="695370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6108" y="2695112"/>
            <a:ext cx="17261156" cy="6109463"/>
          </a:xfrm>
          <a:custGeom>
            <a:avLst/>
            <a:gdLst/>
            <a:ahLst/>
            <a:cxnLst/>
            <a:rect r="r" b="b" t="t" l="l"/>
            <a:pathLst>
              <a:path h="6109463" w="17261156">
                <a:moveTo>
                  <a:pt x="0" y="0"/>
                </a:moveTo>
                <a:lnTo>
                  <a:pt x="17261156" y="0"/>
                </a:lnTo>
                <a:lnTo>
                  <a:pt x="17261156" y="6109463"/>
                </a:lnTo>
                <a:lnTo>
                  <a:pt x="0" y="6109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6" t="-29948" r="0" b="-96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4549" y="2198111"/>
            <a:ext cx="2138903" cy="438475"/>
          </a:xfrm>
          <a:custGeom>
            <a:avLst/>
            <a:gdLst/>
            <a:ahLst/>
            <a:cxnLst/>
            <a:rect r="r" b="b" t="t" l="l"/>
            <a:pathLst>
              <a:path h="438475" w="2138903">
                <a:moveTo>
                  <a:pt x="0" y="0"/>
                </a:moveTo>
                <a:lnTo>
                  <a:pt x="2138902" y="0"/>
                </a:lnTo>
                <a:lnTo>
                  <a:pt x="2138902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9958" y="2894144"/>
            <a:ext cx="14168084" cy="5896519"/>
          </a:xfrm>
          <a:custGeom>
            <a:avLst/>
            <a:gdLst/>
            <a:ahLst/>
            <a:cxnLst/>
            <a:rect r="r" b="b" t="t" l="l"/>
            <a:pathLst>
              <a:path h="5896519" w="14168084">
                <a:moveTo>
                  <a:pt x="0" y="0"/>
                </a:moveTo>
                <a:lnTo>
                  <a:pt x="14168084" y="0"/>
                </a:lnTo>
                <a:lnTo>
                  <a:pt x="14168084" y="5896519"/>
                </a:lnTo>
                <a:lnTo>
                  <a:pt x="0" y="589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56" t="-42419" r="0" b="-1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46165" y="730882"/>
            <a:ext cx="94935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Modelo Lógico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62898" y="9715680"/>
            <a:ext cx="695370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4655" y="1600198"/>
            <a:ext cx="2138903" cy="438475"/>
          </a:xfrm>
          <a:custGeom>
            <a:avLst/>
            <a:gdLst/>
            <a:ahLst/>
            <a:cxnLst/>
            <a:rect r="r" b="b" t="t" l="l"/>
            <a:pathLst>
              <a:path h="438475" w="2138903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4041" y="2305932"/>
            <a:ext cx="6660828" cy="7706927"/>
          </a:xfrm>
          <a:custGeom>
            <a:avLst/>
            <a:gdLst/>
            <a:ahLst/>
            <a:cxnLst/>
            <a:rect r="r" b="b" t="t" l="l"/>
            <a:pathLst>
              <a:path h="7706927" w="6660828">
                <a:moveTo>
                  <a:pt x="0" y="0"/>
                </a:moveTo>
                <a:lnTo>
                  <a:pt x="6660828" y="0"/>
                </a:lnTo>
                <a:lnTo>
                  <a:pt x="6660828" y="7706927"/>
                </a:lnTo>
                <a:lnTo>
                  <a:pt x="0" y="7706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982" r="0" b="-700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7208" y="390527"/>
            <a:ext cx="94935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Modelo Físico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6272" y="9413856"/>
            <a:ext cx="695370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71070" y="3490467"/>
            <a:ext cx="1001884" cy="709997"/>
            <a:chOff x="0" y="0"/>
            <a:chExt cx="806450" cy="571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371070" y="4248088"/>
            <a:ext cx="2433114" cy="724599"/>
            <a:chOff x="0" y="0"/>
            <a:chExt cx="1919026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1919026" cy="69850"/>
            </a:xfrm>
            <a:custGeom>
              <a:avLst/>
              <a:gdLst/>
              <a:ahLst/>
              <a:cxnLst/>
              <a:rect r="r" b="b" t="t" l="l"/>
              <a:pathLst>
                <a:path h="69850" w="1919026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27237" y="5030798"/>
            <a:ext cx="1041925" cy="738372"/>
            <a:chOff x="0" y="0"/>
            <a:chExt cx="806450" cy="571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19286" y="5805464"/>
            <a:ext cx="1161833" cy="713142"/>
            <a:chOff x="0" y="0"/>
            <a:chExt cx="931074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55270"/>
              <a:ext cx="931074" cy="69850"/>
            </a:xfrm>
            <a:custGeom>
              <a:avLst/>
              <a:gdLst/>
              <a:ahLst/>
              <a:cxnLst/>
              <a:rect r="r" b="b" t="t" l="l"/>
              <a:pathLst>
                <a:path h="69850" w="931074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69162" y="6544386"/>
            <a:ext cx="1962520" cy="778407"/>
            <a:chOff x="0" y="0"/>
            <a:chExt cx="1440866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1440866" cy="69850"/>
            </a:xfrm>
            <a:custGeom>
              <a:avLst/>
              <a:gdLst/>
              <a:ahLst/>
              <a:cxnLst/>
              <a:rect r="r" b="b" t="t" l="l"/>
              <a:pathLst>
                <a:path h="69850" w="1440866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24575" y="7322793"/>
            <a:ext cx="1039939" cy="736964"/>
            <a:chOff x="0" y="0"/>
            <a:chExt cx="80645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86830" y="8088333"/>
            <a:ext cx="1616193" cy="742768"/>
            <a:chOff x="0" y="0"/>
            <a:chExt cx="1243529" cy="571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255270"/>
              <a:ext cx="1243529" cy="69850"/>
            </a:xfrm>
            <a:custGeom>
              <a:avLst/>
              <a:gdLst/>
              <a:ahLst/>
              <a:cxnLst/>
              <a:rect r="r" b="b" t="t" l="l"/>
              <a:pathLst>
                <a:path h="69850" w="1243529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29679" y="2348803"/>
            <a:ext cx="12028642" cy="7282138"/>
          </a:xfrm>
          <a:custGeom>
            <a:avLst/>
            <a:gdLst/>
            <a:ahLst/>
            <a:cxnLst/>
            <a:rect r="r" b="b" t="t" l="l"/>
            <a:pathLst>
              <a:path h="7282138" w="12028642">
                <a:moveTo>
                  <a:pt x="0" y="0"/>
                </a:moveTo>
                <a:lnTo>
                  <a:pt x="12028642" y="0"/>
                </a:lnTo>
                <a:lnTo>
                  <a:pt x="12028642" y="7282138"/>
                </a:lnTo>
                <a:lnTo>
                  <a:pt x="0" y="728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56470" y="1437320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53544" y="303744"/>
            <a:ext cx="9513338" cy="9679512"/>
          </a:xfrm>
          <a:custGeom>
            <a:avLst/>
            <a:gdLst/>
            <a:ahLst/>
            <a:cxnLst/>
            <a:rect r="r" b="b" t="t" l="l"/>
            <a:pathLst>
              <a:path h="9679512" w="9513338">
                <a:moveTo>
                  <a:pt x="0" y="0"/>
                </a:moveTo>
                <a:lnTo>
                  <a:pt x="9513338" y="0"/>
                </a:lnTo>
                <a:lnTo>
                  <a:pt x="9513338" y="9679512"/>
                </a:lnTo>
                <a:lnTo>
                  <a:pt x="0" y="967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08" r="0" b="-22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7416" y="4846320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2012" y="8048630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Front end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3530" y="301156"/>
            <a:ext cx="10170271" cy="9871207"/>
          </a:xfrm>
          <a:custGeom>
            <a:avLst/>
            <a:gdLst/>
            <a:ahLst/>
            <a:cxnLst/>
            <a:rect r="r" b="b" t="t" l="l"/>
            <a:pathLst>
              <a:path h="9871207" w="10170271">
                <a:moveTo>
                  <a:pt x="0" y="0"/>
                </a:moveTo>
                <a:lnTo>
                  <a:pt x="10170271" y="0"/>
                </a:lnTo>
                <a:lnTo>
                  <a:pt x="10170271" y="9871207"/>
                </a:lnTo>
                <a:lnTo>
                  <a:pt x="0" y="987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08" r="0" b="-44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0405" y="46819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037" y="8048630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Front end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89239" y="1028700"/>
            <a:ext cx="3626096" cy="6351645"/>
          </a:xfrm>
          <a:custGeom>
            <a:avLst/>
            <a:gdLst/>
            <a:ahLst/>
            <a:cxnLst/>
            <a:rect r="r" b="b" t="t" l="l"/>
            <a:pathLst>
              <a:path h="6351645" w="3626096">
                <a:moveTo>
                  <a:pt x="0" y="0"/>
                </a:moveTo>
                <a:lnTo>
                  <a:pt x="3626096" y="0"/>
                </a:lnTo>
                <a:lnTo>
                  <a:pt x="3626096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1085" y="2403065"/>
            <a:ext cx="3967773" cy="4682259"/>
          </a:xfrm>
          <a:custGeom>
            <a:avLst/>
            <a:gdLst/>
            <a:ahLst/>
            <a:cxnLst/>
            <a:rect r="r" b="b" t="t" l="l"/>
            <a:pathLst>
              <a:path h="4682259" w="3967773">
                <a:moveTo>
                  <a:pt x="0" y="0"/>
                </a:moveTo>
                <a:lnTo>
                  <a:pt x="3967773" y="0"/>
                </a:lnTo>
                <a:lnTo>
                  <a:pt x="3967773" y="4682259"/>
                </a:lnTo>
                <a:lnTo>
                  <a:pt x="0" y="4682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3049" b="-314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1085" y="7693045"/>
            <a:ext cx="7876912" cy="2293936"/>
          </a:xfrm>
          <a:custGeom>
            <a:avLst/>
            <a:gdLst/>
            <a:ahLst/>
            <a:cxnLst/>
            <a:rect r="r" b="b" t="t" l="l"/>
            <a:pathLst>
              <a:path h="2293936" w="7876912">
                <a:moveTo>
                  <a:pt x="0" y="0"/>
                </a:moveTo>
                <a:lnTo>
                  <a:pt x="7876912" y="0"/>
                </a:lnTo>
                <a:lnTo>
                  <a:pt x="787691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23" b="-308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54608" y="3179402"/>
            <a:ext cx="3508742" cy="3905922"/>
          </a:xfrm>
          <a:custGeom>
            <a:avLst/>
            <a:gdLst/>
            <a:ahLst/>
            <a:cxnLst/>
            <a:rect r="r" b="b" t="t" l="l"/>
            <a:pathLst>
              <a:path h="3905922" w="3508742">
                <a:moveTo>
                  <a:pt x="0" y="0"/>
                </a:moveTo>
                <a:lnTo>
                  <a:pt x="3508743" y="0"/>
                </a:lnTo>
                <a:lnTo>
                  <a:pt x="3508743" y="3905922"/>
                </a:lnTo>
                <a:lnTo>
                  <a:pt x="0" y="3905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40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1663" y="7807819"/>
            <a:ext cx="4012018" cy="2179163"/>
          </a:xfrm>
          <a:custGeom>
            <a:avLst/>
            <a:gdLst/>
            <a:ahLst/>
            <a:cxnLst/>
            <a:rect r="r" b="b" t="t" l="l"/>
            <a:pathLst>
              <a:path h="2179163" w="4012018">
                <a:moveTo>
                  <a:pt x="0" y="0"/>
                </a:moveTo>
                <a:lnTo>
                  <a:pt x="4012018" y="0"/>
                </a:lnTo>
                <a:lnTo>
                  <a:pt x="4012018" y="2179162"/>
                </a:lnTo>
                <a:lnTo>
                  <a:pt x="0" y="2179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5" r="0" b="-4843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9572" y="4581317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250221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Back end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Bastidores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5" tooltip="https://trello.com/b/Xfs1kJAG/squad-30"/>
          </p:cNvPr>
          <p:cNvSpPr/>
          <p:nvPr/>
        </p:nvSpPr>
        <p:spPr>
          <a:xfrm flipH="false" flipV="false" rot="0">
            <a:off x="8225975" y="2307907"/>
            <a:ext cx="7029045" cy="5671186"/>
          </a:xfrm>
          <a:custGeom>
            <a:avLst/>
            <a:gdLst/>
            <a:ahLst/>
            <a:cxnLst/>
            <a:rect r="r" b="b" t="t" l="l"/>
            <a:pathLst>
              <a:path h="5671186" w="7029045">
                <a:moveTo>
                  <a:pt x="0" y="0"/>
                </a:moveTo>
                <a:lnTo>
                  <a:pt x="7029045" y="0"/>
                </a:lnTo>
                <a:lnTo>
                  <a:pt x="7029045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80" r="0" b="-33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9572" y="4581317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5292" y="7250221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Trello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466" y="8163201"/>
            <a:ext cx="10330984" cy="5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  <a:spcBef>
                <a:spcPct val="0"/>
              </a:spcBef>
            </a:pPr>
            <a:r>
              <a:rPr lang="en-US" sz="3527" u="sng">
                <a:solidFill>
                  <a:srgbClr val="000000"/>
                </a:solidFill>
                <a:latin typeface="Nourd Bold"/>
                <a:hlinkClick r:id="rId6" tooltip="https://trello.com/b/Xfs1kJAG/squad-30"/>
              </a:rPr>
              <a:t>https://trello.com/b/Xfs1kJAG/squad-30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4374" y="1718226"/>
            <a:ext cx="11419252" cy="7540074"/>
          </a:xfrm>
          <a:custGeom>
            <a:avLst/>
            <a:gdLst/>
            <a:ahLst/>
            <a:cxnLst/>
            <a:rect r="r" b="b" t="t" l="l"/>
            <a:pathLst>
              <a:path h="7540074" w="11419252">
                <a:moveTo>
                  <a:pt x="0" y="0"/>
                </a:moveTo>
                <a:lnTo>
                  <a:pt x="11419252" y="0"/>
                </a:lnTo>
                <a:lnTo>
                  <a:pt x="11419252" y="7540074"/>
                </a:lnTo>
                <a:lnTo>
                  <a:pt x="0" y="75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30" r="0" b="-1283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230662" y="5819513"/>
            <a:ext cx="1438829" cy="143882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41" r="0" b="-14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48229" y="5445978"/>
            <a:ext cx="1632580" cy="163257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151" t="0" r="-8151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29445" y="3226651"/>
            <a:ext cx="1640045" cy="164003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245" t="0" r="-924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40764" y="3226651"/>
            <a:ext cx="1640045" cy="164003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423" t="0" r="-10423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828075" y="3226651"/>
            <a:ext cx="1640045" cy="164003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77" r="0" b="-27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99352">
            <a:off x="688441" y="1018865"/>
            <a:ext cx="5321872" cy="997851"/>
          </a:xfrm>
          <a:custGeom>
            <a:avLst/>
            <a:gdLst/>
            <a:ahLst/>
            <a:cxnLst/>
            <a:rect r="r" b="b" t="t" l="l"/>
            <a:pathLst>
              <a:path h="997851" w="5321872">
                <a:moveTo>
                  <a:pt x="0" y="0"/>
                </a:moveTo>
                <a:lnTo>
                  <a:pt x="5321872" y="0"/>
                </a:lnTo>
                <a:lnTo>
                  <a:pt x="5321872" y="997850"/>
                </a:lnTo>
                <a:lnTo>
                  <a:pt x="0" y="997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58333">
            <a:off x="5168471" y="542589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75726" y="7258336"/>
            <a:ext cx="18288000" cy="8231301"/>
          </a:xfrm>
          <a:custGeom>
            <a:avLst/>
            <a:gdLst/>
            <a:ahLst/>
            <a:cxnLst/>
            <a:rect r="r" b="b" t="t" l="l"/>
            <a:pathLst>
              <a:path h="8231301" w="18288000">
                <a:moveTo>
                  <a:pt x="0" y="0"/>
                </a:moveTo>
                <a:lnTo>
                  <a:pt x="18288000" y="0"/>
                </a:lnTo>
                <a:lnTo>
                  <a:pt x="18288000" y="8231301"/>
                </a:lnTo>
                <a:lnTo>
                  <a:pt x="0" y="8231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 l="0" t="-61825" r="-663" b="-618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8661" y="2557396"/>
            <a:ext cx="5741431" cy="7112996"/>
          </a:xfrm>
          <a:custGeom>
            <a:avLst/>
            <a:gdLst/>
            <a:ahLst/>
            <a:cxnLst/>
            <a:rect r="r" b="b" t="t" l="l"/>
            <a:pathLst>
              <a:path h="7112996" w="5741431">
                <a:moveTo>
                  <a:pt x="0" y="0"/>
                </a:moveTo>
                <a:lnTo>
                  <a:pt x="5741432" y="0"/>
                </a:lnTo>
                <a:lnTo>
                  <a:pt x="5741432" y="7112996"/>
                </a:lnTo>
                <a:lnTo>
                  <a:pt x="0" y="71129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347515" y="1437323"/>
            <a:ext cx="591178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3814" y="900645"/>
            <a:ext cx="4372051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Equipe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9885" y="4934304"/>
            <a:ext cx="3120381" cy="38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4947138"/>
            <a:ext cx="3120381" cy="38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 Jorge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64381" y="4934304"/>
            <a:ext cx="3120381" cy="38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Gabriel Willian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89885" y="7715536"/>
            <a:ext cx="3120381" cy="38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Geovana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4328" y="7715536"/>
            <a:ext cx="3120381" cy="38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Nourd Bold"/>
              </a:rPr>
              <a:t>Geovani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DE59">
              <a:alpha val="71765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1100911">
            <a:off x="7187810" y="3271605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2"/>
                </a:lnTo>
                <a:lnTo>
                  <a:pt x="0" y="86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49655">
            <a:off x="127862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99088">
            <a:off x="142602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9750344">
            <a:off x="6762364" y="6213646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8597" y="0"/>
            <a:ext cx="9369403" cy="13164820"/>
          </a:xfrm>
          <a:custGeom>
            <a:avLst/>
            <a:gdLst/>
            <a:ahLst/>
            <a:cxnLst/>
            <a:rect r="r" b="b" t="t" l="l"/>
            <a:pathLst>
              <a:path h="13164820" w="9369403">
                <a:moveTo>
                  <a:pt x="0" y="0"/>
                </a:moveTo>
                <a:lnTo>
                  <a:pt x="9369403" y="0"/>
                </a:lnTo>
                <a:lnTo>
                  <a:pt x="9369403" y="13164820"/>
                </a:lnTo>
                <a:lnTo>
                  <a:pt x="0" y="1316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-20254" t="0" r="-2025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80869" y="2812033"/>
            <a:ext cx="5820370" cy="6360293"/>
            <a:chOff x="0" y="0"/>
            <a:chExt cx="7760494" cy="84803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85181" indent="-442590" lvl="1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Visão Geral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29082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85181" indent="-442590" lvl="1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Escopo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43889"/>
              <a:ext cx="7760494" cy="187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85181" indent="-442590" lvl="1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Modelagem Banco de dados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223896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85181" indent="-442590" lvl="1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Front end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338704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85181" indent="-442590" lvl="1">
                <a:lnSpc>
                  <a:spcPts val="5739"/>
                </a:lnSpc>
                <a:buFont typeface="Arial"/>
                <a:buChar char="•"/>
              </a:pPr>
              <a:r>
                <a:rPr lang="en-US" sz="4099" u="sng">
                  <a:solidFill>
                    <a:srgbClr val="000000"/>
                  </a:solidFill>
                  <a:latin typeface="Rubik"/>
                </a:rPr>
                <a:t>Back end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53511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568318"/>
              <a:ext cx="7760494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84608" y="4505327"/>
            <a:ext cx="59747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Tópicos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9988"/>
            <a:ext cx="3733584" cy="700047"/>
          </a:xfrm>
          <a:custGeom>
            <a:avLst/>
            <a:gdLst/>
            <a:ahLst/>
            <a:cxnLst/>
            <a:rect r="r" b="b" t="t" l="l"/>
            <a:pathLst>
              <a:path h="700047" w="3733584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3379" y="6793908"/>
            <a:ext cx="24042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803" y="7467008"/>
            <a:ext cx="50812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ubik"/>
              </a:rPr>
              <a:t>Empoderamento Através do Empreendedorismo.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Tecnologia como Aliada.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Conexões que Transformam Vidas.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Economia Local em Ascensão.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5592" y="7905158"/>
            <a:ext cx="471511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ubik"/>
              </a:rPr>
              <a:t>Lançamento de Negócios.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Empregabilidade Local.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Networking e Colaborações.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000000"/>
                </a:solidFill>
                <a:latin typeface="Rubik"/>
              </a:rPr>
              <a:t>Impacto Ambiental Positivo.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85271"/>
            <a:ext cx="14679185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ubik"/>
              </a:rPr>
              <a:t>Em um cenário onde o empreendedorismo emerge como um farol de esperança, nosso projeto se propõe a desbravar fronteiras, impulsionando o crescimento econômico em comunidades de baixa renda. </a:t>
            </a:r>
          </a:p>
          <a:p>
            <a:pPr>
              <a:lnSpc>
                <a:spcPts val="44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6694507"/>
            <a:ext cx="3733584" cy="700047"/>
          </a:xfrm>
          <a:custGeom>
            <a:avLst/>
            <a:gdLst/>
            <a:ahLst/>
            <a:cxnLst/>
            <a:rect r="r" b="b" t="t" l="l"/>
            <a:pathLst>
              <a:path h="700047" w="3733584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58806" y="6828427"/>
            <a:ext cx="130397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METAS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926379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56206" y="2948462"/>
            <a:ext cx="10278628" cy="6309838"/>
          </a:xfrm>
          <a:custGeom>
            <a:avLst/>
            <a:gdLst/>
            <a:ahLst/>
            <a:cxnLst/>
            <a:rect r="r" b="b" t="t" l="l"/>
            <a:pathLst>
              <a:path h="6309838" w="10278628">
                <a:moveTo>
                  <a:pt x="0" y="0"/>
                </a:moveTo>
                <a:lnTo>
                  <a:pt x="10278628" y="0"/>
                </a:lnTo>
                <a:lnTo>
                  <a:pt x="10278628" y="6309838"/>
                </a:lnTo>
                <a:lnTo>
                  <a:pt x="0" y="630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94" r="0" b="-1082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47160" y="2833272"/>
            <a:ext cx="9609310" cy="7101935"/>
          </a:xfrm>
          <a:custGeom>
            <a:avLst/>
            <a:gdLst/>
            <a:ahLst/>
            <a:cxnLst/>
            <a:rect r="r" b="b" t="t" l="l"/>
            <a:pathLst>
              <a:path h="7101935" w="9609310">
                <a:moveTo>
                  <a:pt x="0" y="0"/>
                </a:moveTo>
                <a:lnTo>
                  <a:pt x="9609310" y="0"/>
                </a:lnTo>
                <a:lnTo>
                  <a:pt x="9609310" y="7101936"/>
                </a:lnTo>
                <a:lnTo>
                  <a:pt x="0" y="710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24" r="-4325" b="-23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7433" y="2845900"/>
            <a:ext cx="9046138" cy="6591539"/>
          </a:xfrm>
          <a:custGeom>
            <a:avLst/>
            <a:gdLst/>
            <a:ahLst/>
            <a:cxnLst/>
            <a:rect r="r" b="b" t="t" l="l"/>
            <a:pathLst>
              <a:path h="6591539" w="9046138">
                <a:moveTo>
                  <a:pt x="0" y="0"/>
                </a:moveTo>
                <a:lnTo>
                  <a:pt x="9046137" y="0"/>
                </a:lnTo>
                <a:lnTo>
                  <a:pt x="9046137" y="6591539"/>
                </a:lnTo>
                <a:lnTo>
                  <a:pt x="0" y="659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81" r="0" b="-608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694507"/>
            <a:ext cx="3733584" cy="700047"/>
          </a:xfrm>
          <a:custGeom>
            <a:avLst/>
            <a:gdLst/>
            <a:ahLst/>
            <a:cxnLst/>
            <a:rect r="r" b="b" t="t" l="l"/>
            <a:pathLst>
              <a:path h="700047" w="3733584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21273" y="3394498"/>
            <a:ext cx="12845454" cy="5687738"/>
          </a:xfrm>
          <a:custGeom>
            <a:avLst/>
            <a:gdLst/>
            <a:ahLst/>
            <a:cxnLst/>
            <a:rect r="r" b="b" t="t" l="l"/>
            <a:pathLst>
              <a:path h="5687738" w="12845454">
                <a:moveTo>
                  <a:pt x="0" y="0"/>
                </a:moveTo>
                <a:lnTo>
                  <a:pt x="12845454" y="0"/>
                </a:lnTo>
                <a:lnTo>
                  <a:pt x="12845454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974" r="0" b="-279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1809735" y="-638366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7"/>
                </a:lnTo>
                <a:lnTo>
                  <a:pt x="0" y="451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8181" y="3043901"/>
            <a:ext cx="11470860" cy="5811968"/>
          </a:xfrm>
          <a:custGeom>
            <a:avLst/>
            <a:gdLst/>
            <a:ahLst/>
            <a:cxnLst/>
            <a:rect r="r" b="b" t="t" l="l"/>
            <a:pathLst>
              <a:path h="5811968" w="11470860">
                <a:moveTo>
                  <a:pt x="0" y="0"/>
                </a:moveTo>
                <a:lnTo>
                  <a:pt x="11470860" y="0"/>
                </a:lnTo>
                <a:lnTo>
                  <a:pt x="11470860" y="5811967"/>
                </a:lnTo>
                <a:lnTo>
                  <a:pt x="0" y="581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20" r="0" b="-772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Visão Geral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6470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</a:rPr>
              <a:t>Voltar ao índice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DAF06n1CrZ0</dc:identifier>
  <dcterms:modified xsi:type="dcterms:W3CDTF">2011-08-01T06:04:30Z</dcterms:modified>
  <cp:revision>1</cp:revision>
  <dc:title>COOPComunitaria</dc:title>
</cp:coreProperties>
</file>